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64" r:id="rId4"/>
    <p:sldId id="257" r:id="rId5"/>
    <p:sldId id="258" r:id="rId6"/>
    <p:sldId id="259" r:id="rId7"/>
    <p:sldId id="260" r:id="rId8"/>
    <p:sldId id="261" r:id="rId9"/>
    <p:sldId id="262" r:id="rId10"/>
    <p:sldId id="268"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4/19/2023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5C3AA8-B4D6-CE3C-24EF-EEB696F4809A}"/>
              </a:ext>
            </a:extLst>
          </p:cNvPr>
          <p:cNvPicPr>
            <a:picLocks noChangeAspect="1"/>
          </p:cNvPicPr>
          <p:nvPr/>
        </p:nvPicPr>
        <p:blipFill>
          <a:blip r:embed="rId2"/>
          <a:stretch>
            <a:fillRect/>
          </a:stretch>
        </p:blipFill>
        <p:spPr>
          <a:xfrm>
            <a:off x="2056764" y="1758528"/>
            <a:ext cx="7915910" cy="2650909"/>
          </a:xfrm>
          <a:prstGeom prst="rect">
            <a:avLst/>
          </a:prstGeom>
        </p:spPr>
      </p:pic>
    </p:spTree>
    <p:extLst>
      <p:ext uri="{BB962C8B-B14F-4D97-AF65-F5344CB8AC3E}">
        <p14:creationId xmlns:p14="http://schemas.microsoft.com/office/powerpoint/2010/main" val="118947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5343DA-A393-C61D-CC8A-2BD34483FE27}"/>
              </a:ext>
            </a:extLst>
          </p:cNvPr>
          <p:cNvSpPr txBox="1"/>
          <p:nvPr/>
        </p:nvSpPr>
        <p:spPr>
          <a:xfrm>
            <a:off x="3037840" y="3044279"/>
            <a:ext cx="6116320" cy="769441"/>
          </a:xfrm>
          <a:prstGeom prst="rect">
            <a:avLst/>
          </a:prstGeom>
          <a:noFill/>
        </p:spPr>
        <p:txBody>
          <a:bodyPr wrap="square">
            <a:spAutoFit/>
          </a:bodyPr>
          <a:lstStyle/>
          <a:p>
            <a:pPr algn="ctr"/>
            <a:r>
              <a:rPr lang="en-US" sz="4400" b="1" dirty="0"/>
              <a:t>Any Questions?</a:t>
            </a:r>
            <a:endParaRPr lang="en-IN" sz="4400" b="1" dirty="0"/>
          </a:p>
        </p:txBody>
      </p:sp>
    </p:spTree>
    <p:extLst>
      <p:ext uri="{BB962C8B-B14F-4D97-AF65-F5344CB8AC3E}">
        <p14:creationId xmlns:p14="http://schemas.microsoft.com/office/powerpoint/2010/main" val="2296997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736A17-4527-1475-3917-E8BCC3842BD9}"/>
              </a:ext>
            </a:extLst>
          </p:cNvPr>
          <p:cNvSpPr txBox="1"/>
          <p:nvPr/>
        </p:nvSpPr>
        <p:spPr>
          <a:xfrm>
            <a:off x="2184400" y="3244334"/>
            <a:ext cx="7650480" cy="1200329"/>
          </a:xfrm>
          <a:prstGeom prst="rect">
            <a:avLst/>
          </a:prstGeom>
          <a:noFill/>
        </p:spPr>
        <p:txBody>
          <a:bodyPr wrap="square">
            <a:spAutoFit/>
          </a:bodyPr>
          <a:lstStyle/>
          <a:p>
            <a:pPr algn="ctr"/>
            <a:r>
              <a:rPr lang="en-US" sz="3600" dirty="0"/>
              <a:t>Let’s begin </a:t>
            </a:r>
            <a:r>
              <a:rPr lang="en-US" sz="3600" b="1" dirty="0"/>
              <a:t>Your</a:t>
            </a:r>
            <a:r>
              <a:rPr lang="en-US" sz="3600" dirty="0"/>
              <a:t> fitness journey with </a:t>
            </a:r>
            <a:r>
              <a:rPr lang="en-US" sz="3600" b="1" dirty="0"/>
              <a:t>FitnezGeekz</a:t>
            </a:r>
            <a:endParaRPr lang="en-IN" sz="3600" dirty="0"/>
          </a:p>
        </p:txBody>
      </p:sp>
      <p:pic>
        <p:nvPicPr>
          <p:cNvPr id="4" name="Picture 3">
            <a:extLst>
              <a:ext uri="{FF2B5EF4-FFF2-40B4-BE49-F238E27FC236}">
                <a16:creationId xmlns:a16="http://schemas.microsoft.com/office/drawing/2014/main" id="{D6586C6A-32AE-2985-F366-F8EB7233ADFC}"/>
              </a:ext>
            </a:extLst>
          </p:cNvPr>
          <p:cNvPicPr>
            <a:picLocks noChangeAspect="1"/>
          </p:cNvPicPr>
          <p:nvPr/>
        </p:nvPicPr>
        <p:blipFill>
          <a:blip r:embed="rId2"/>
          <a:stretch>
            <a:fillRect/>
          </a:stretch>
        </p:blipFill>
        <p:spPr>
          <a:xfrm>
            <a:off x="4198500" y="-924560"/>
            <a:ext cx="3083799" cy="5963920"/>
          </a:xfrm>
          <a:prstGeom prst="rect">
            <a:avLst/>
          </a:prstGeom>
        </p:spPr>
      </p:pic>
    </p:spTree>
    <p:extLst>
      <p:ext uri="{BB962C8B-B14F-4D97-AF65-F5344CB8AC3E}">
        <p14:creationId xmlns:p14="http://schemas.microsoft.com/office/powerpoint/2010/main" val="957584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FBE97-D3A9-9011-A68C-97B46E4BA1BD}"/>
              </a:ext>
            </a:extLst>
          </p:cNvPr>
          <p:cNvPicPr>
            <a:picLocks noChangeAspect="1"/>
          </p:cNvPicPr>
          <p:nvPr/>
        </p:nvPicPr>
        <p:blipFill>
          <a:blip r:embed="rId2"/>
          <a:stretch>
            <a:fillRect/>
          </a:stretch>
        </p:blipFill>
        <p:spPr>
          <a:xfrm>
            <a:off x="4401700" y="-1391920"/>
            <a:ext cx="3083799" cy="6858000"/>
          </a:xfrm>
          <a:prstGeom prst="rect">
            <a:avLst/>
          </a:prstGeom>
        </p:spPr>
      </p:pic>
      <p:sp>
        <p:nvSpPr>
          <p:cNvPr id="5" name="TextBox 4">
            <a:extLst>
              <a:ext uri="{FF2B5EF4-FFF2-40B4-BE49-F238E27FC236}">
                <a16:creationId xmlns:a16="http://schemas.microsoft.com/office/drawing/2014/main" id="{30288DA2-806B-E3EF-794E-D2C6BCE0645E}"/>
              </a:ext>
            </a:extLst>
          </p:cNvPr>
          <p:cNvSpPr txBox="1"/>
          <p:nvPr/>
        </p:nvSpPr>
        <p:spPr>
          <a:xfrm>
            <a:off x="1473200" y="3674646"/>
            <a:ext cx="9204960" cy="1508105"/>
          </a:xfrm>
          <a:prstGeom prst="rect">
            <a:avLst/>
          </a:prstGeom>
          <a:noFill/>
        </p:spPr>
        <p:txBody>
          <a:bodyPr wrap="square">
            <a:spAutoFit/>
          </a:bodyPr>
          <a:lstStyle/>
          <a:p>
            <a:pPr algn="ctr"/>
            <a:r>
              <a:rPr lang="en-US" sz="3600" b="1" i="1" u="sng" dirty="0">
                <a:latin typeface="Times New Roman" panose="02020603050405020304" pitchFamily="18" charset="0"/>
                <a:cs typeface="Times New Roman" panose="02020603050405020304" pitchFamily="18" charset="0"/>
              </a:rPr>
              <a:t>FitnezGeekz</a:t>
            </a:r>
          </a:p>
          <a:p>
            <a:pPr algn="ctr"/>
            <a:r>
              <a:rPr lang="en-US" sz="2800" b="1" dirty="0">
                <a:latin typeface="Times New Roman" panose="02020603050405020304" pitchFamily="18" charset="0"/>
                <a:cs typeface="Times New Roman" panose="02020603050405020304" pitchFamily="18" charset="0"/>
              </a:rPr>
              <a:t>Developed By: Disha Gupta                 </a:t>
            </a:r>
          </a:p>
          <a:p>
            <a:pPr algn="ctr"/>
            <a:r>
              <a:rPr lang="en-US" sz="2800" b="1" dirty="0">
                <a:latin typeface="Times New Roman" panose="02020603050405020304" pitchFamily="18" charset="0"/>
                <a:cs typeface="Times New Roman" panose="02020603050405020304" pitchFamily="18" charset="0"/>
              </a:rPr>
              <a:t>                                    : Harshvardhan Kale</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9102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ABD4-8B74-3CA5-C62E-71BBEF52BCF6}"/>
              </a:ext>
            </a:extLst>
          </p:cNvPr>
          <p:cNvSpPr>
            <a:spLocks noGrp="1"/>
          </p:cNvSpPr>
          <p:nvPr>
            <p:ph type="title"/>
          </p:nvPr>
        </p:nvSpPr>
        <p:spPr>
          <a:xfrm>
            <a:off x="1295401" y="748452"/>
            <a:ext cx="9601196" cy="1303867"/>
          </a:xfrm>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8F84C59-64B4-6EEE-8CC5-250840E0A816}"/>
              </a:ext>
            </a:extLst>
          </p:cNvPr>
          <p:cNvSpPr>
            <a:spLocks noGrp="1"/>
          </p:cNvSpPr>
          <p:nvPr>
            <p:ph idx="1"/>
          </p:nvPr>
        </p:nvSpPr>
        <p:spPr>
          <a:xfrm>
            <a:off x="1295401" y="2790612"/>
            <a:ext cx="9601196" cy="3318936"/>
          </a:xfrm>
        </p:spPr>
        <p:txBody>
          <a:bodyPr>
            <a:normAutofit lnSpcReduction="10000"/>
          </a:bodyPr>
          <a:lstStyle/>
          <a:p>
            <a:r>
              <a:rPr lang="en-US" dirty="0">
                <a:latin typeface="Times New Roman" panose="02020603050405020304" pitchFamily="18" charset="0"/>
                <a:cs typeface="Times New Roman" panose="02020603050405020304" pitchFamily="18" charset="0"/>
              </a:rPr>
              <a:t>We all have gone or thought about going to the gym once in our life. So, what happens when we go to the gym? In the starting 3-4 days a trainer is always there for us but later they hand over a sheet of paper with workout and diet on it. We can’t refer to it when we are outside the gym in our daily life and know what workout is there or what diet we have to follow. If a trainer is missing we have to look at faces to check our form if it’s correct or not. This app helps with every problem we face in the gym. You can look at the workout and then do it and you have access to diet and workout every time.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1687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1335-17CB-0222-7AB6-9EFC4326E2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does the App do?</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CA2504-0B0C-77D5-4607-CC8A159F053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It calculates Your BMI According to your weight.</a:t>
            </a:r>
          </a:p>
          <a:p>
            <a:r>
              <a:rPr lang="en-US" dirty="0">
                <a:latin typeface="Times New Roman" panose="02020603050405020304" pitchFamily="18" charset="0"/>
                <a:cs typeface="Times New Roman" panose="02020603050405020304" pitchFamily="18" charset="0"/>
              </a:rPr>
              <a:t>Displays a Diet and Daily workout for 6 days a week.</a:t>
            </a:r>
          </a:p>
          <a:p>
            <a:r>
              <a:rPr lang="en-IN" dirty="0">
                <a:latin typeface="Times New Roman" panose="02020603050405020304" pitchFamily="18" charset="0"/>
                <a:cs typeface="Times New Roman" panose="02020603050405020304" pitchFamily="18" charset="0"/>
              </a:rPr>
              <a:t>Connects you with Trainer on call.</a:t>
            </a:r>
          </a:p>
          <a:p>
            <a:r>
              <a:rPr lang="en-IN" dirty="0">
                <a:latin typeface="Times New Roman" panose="02020603050405020304" pitchFamily="18" charset="0"/>
                <a:cs typeface="Times New Roman" panose="02020603050405020304" pitchFamily="18" charset="0"/>
              </a:rPr>
              <a:t>Eliminates the Pen-Paper system from Gym.</a:t>
            </a:r>
          </a:p>
        </p:txBody>
      </p:sp>
    </p:spTree>
    <p:extLst>
      <p:ext uri="{BB962C8B-B14F-4D97-AF65-F5344CB8AC3E}">
        <p14:creationId xmlns:p14="http://schemas.microsoft.com/office/powerpoint/2010/main" val="257706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1335-17CB-0222-7AB6-9EFC4326E2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Steps to Access the App</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CA2504-0B0C-77D5-4607-CC8A159F053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Install the App.</a:t>
            </a:r>
          </a:p>
          <a:p>
            <a:r>
              <a:rPr lang="en-US" dirty="0">
                <a:latin typeface="Times New Roman" panose="02020603050405020304" pitchFamily="18" charset="0"/>
                <a:cs typeface="Times New Roman" panose="02020603050405020304" pitchFamily="18" charset="0"/>
              </a:rPr>
              <a:t>Register Yourself as a new User.</a:t>
            </a:r>
          </a:p>
          <a:p>
            <a:r>
              <a:rPr lang="en-US" dirty="0">
                <a:latin typeface="Times New Roman" panose="02020603050405020304" pitchFamily="18" charset="0"/>
                <a:cs typeface="Times New Roman" panose="02020603050405020304" pitchFamily="18" charset="0"/>
              </a:rPr>
              <a:t>From the home page, go to BMI where you can calculate your weight.</a:t>
            </a:r>
          </a:p>
          <a:p>
            <a:r>
              <a:rPr lang="en-US" dirty="0">
                <a:latin typeface="Times New Roman" panose="02020603050405020304" pitchFamily="18" charset="0"/>
                <a:cs typeface="Times New Roman" panose="02020603050405020304" pitchFamily="18" charset="0"/>
              </a:rPr>
              <a:t>After calculating, you will know if you have to gain or lose weight.</a:t>
            </a:r>
          </a:p>
          <a:p>
            <a:r>
              <a:rPr lang="en-US" dirty="0">
                <a:latin typeface="Times New Roman" panose="02020603050405020304" pitchFamily="18" charset="0"/>
                <a:cs typeface="Times New Roman" panose="02020603050405020304" pitchFamily="18" charset="0"/>
              </a:rPr>
              <a:t>After choosing a go-to diet and start following it accordingly.</a:t>
            </a:r>
          </a:p>
          <a:p>
            <a:r>
              <a:rPr lang="en-US" dirty="0">
                <a:latin typeface="Times New Roman" panose="02020603050405020304" pitchFamily="18" charset="0"/>
                <a:cs typeface="Times New Roman" panose="02020603050405020304" pitchFamily="18" charset="0"/>
              </a:rPr>
              <a:t>Also a 6 day workout will be given which you can follow</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756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1335-17CB-0222-7AB6-9EFC4326E2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Business Model</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CA2504-0B0C-77D5-4607-CC8A159F053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Our main focus will be on the Trainer element.</a:t>
            </a:r>
          </a:p>
          <a:p>
            <a:r>
              <a:rPr lang="en-US" dirty="0">
                <a:latin typeface="Times New Roman" panose="02020603050405020304" pitchFamily="18" charset="0"/>
                <a:cs typeface="Times New Roman" panose="02020603050405020304" pitchFamily="18" charset="0"/>
              </a:rPr>
              <a:t>Eventually we will have a good number of Trainers on our platform and just like other apps like Practo, we will start charging a subscription amount for users to connect with trainers.</a:t>
            </a:r>
          </a:p>
          <a:p>
            <a:r>
              <a:rPr lang="en-US" dirty="0">
                <a:latin typeface="Times New Roman" panose="02020603050405020304" pitchFamily="18" charset="0"/>
                <a:cs typeface="Times New Roman" panose="02020603050405020304" pitchFamily="18" charset="0"/>
              </a:rPr>
              <a:t>Also Trainers will provide more customized diets and workouts if the user needs them, the same will come under a subscription model.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549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1335-17CB-0222-7AB6-9EFC4326E2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Snapshots of our App</a:t>
            </a:r>
            <a:endParaRPr lang="en-IN" dirty="0">
              <a:latin typeface="Times New Roman" panose="02020603050405020304" pitchFamily="18" charset="0"/>
              <a:cs typeface="Times New Roman" panose="02020603050405020304" pitchFamily="18" charset="0"/>
            </a:endParaRPr>
          </a:p>
        </p:txBody>
      </p:sp>
      <p:pic>
        <p:nvPicPr>
          <p:cNvPr id="17" name="Content Placeholder 16">
            <a:extLst>
              <a:ext uri="{FF2B5EF4-FFF2-40B4-BE49-F238E27FC236}">
                <a16:creationId xmlns:a16="http://schemas.microsoft.com/office/drawing/2014/main" id="{293AC804-D661-9AED-054D-3E06780FB9DE}"/>
              </a:ext>
            </a:extLst>
          </p:cNvPr>
          <p:cNvPicPr>
            <a:picLocks noGrp="1" noChangeAspect="1"/>
          </p:cNvPicPr>
          <p:nvPr>
            <p:ph idx="1"/>
          </p:nvPr>
        </p:nvPicPr>
        <p:blipFill>
          <a:blip r:embed="rId2"/>
          <a:stretch>
            <a:fillRect/>
          </a:stretch>
        </p:blipFill>
        <p:spPr>
          <a:xfrm>
            <a:off x="1498838" y="2583393"/>
            <a:ext cx="1493043" cy="3317875"/>
          </a:xfrm>
        </p:spPr>
      </p:pic>
      <p:pic>
        <p:nvPicPr>
          <p:cNvPr id="19" name="Picture 18">
            <a:extLst>
              <a:ext uri="{FF2B5EF4-FFF2-40B4-BE49-F238E27FC236}">
                <a16:creationId xmlns:a16="http://schemas.microsoft.com/office/drawing/2014/main" id="{98160027-ECD6-8334-AD9D-5430BC5E6A65}"/>
              </a:ext>
            </a:extLst>
          </p:cNvPr>
          <p:cNvPicPr>
            <a:picLocks noChangeAspect="1"/>
          </p:cNvPicPr>
          <p:nvPr/>
        </p:nvPicPr>
        <p:blipFill>
          <a:blip r:embed="rId3"/>
          <a:stretch>
            <a:fillRect/>
          </a:stretch>
        </p:blipFill>
        <p:spPr>
          <a:xfrm>
            <a:off x="3714233" y="2583393"/>
            <a:ext cx="1888490" cy="3317875"/>
          </a:xfrm>
          <a:prstGeom prst="rect">
            <a:avLst/>
          </a:prstGeom>
        </p:spPr>
      </p:pic>
      <p:pic>
        <p:nvPicPr>
          <p:cNvPr id="21" name="Picture 20">
            <a:extLst>
              <a:ext uri="{FF2B5EF4-FFF2-40B4-BE49-F238E27FC236}">
                <a16:creationId xmlns:a16="http://schemas.microsoft.com/office/drawing/2014/main" id="{FC77C692-FF76-B079-19DA-C14D73933FF5}"/>
              </a:ext>
            </a:extLst>
          </p:cNvPr>
          <p:cNvPicPr>
            <a:picLocks noChangeAspect="1"/>
          </p:cNvPicPr>
          <p:nvPr/>
        </p:nvPicPr>
        <p:blipFill>
          <a:blip r:embed="rId4"/>
          <a:stretch>
            <a:fillRect/>
          </a:stretch>
        </p:blipFill>
        <p:spPr>
          <a:xfrm>
            <a:off x="6325076" y="2583393"/>
            <a:ext cx="1923573" cy="3317875"/>
          </a:xfrm>
          <a:prstGeom prst="rect">
            <a:avLst/>
          </a:prstGeom>
        </p:spPr>
      </p:pic>
      <p:pic>
        <p:nvPicPr>
          <p:cNvPr id="23" name="Picture 22">
            <a:extLst>
              <a:ext uri="{FF2B5EF4-FFF2-40B4-BE49-F238E27FC236}">
                <a16:creationId xmlns:a16="http://schemas.microsoft.com/office/drawing/2014/main" id="{9A763473-1DCF-9C7E-24A1-BD912AF76B5C}"/>
              </a:ext>
            </a:extLst>
          </p:cNvPr>
          <p:cNvPicPr>
            <a:picLocks noChangeAspect="1"/>
          </p:cNvPicPr>
          <p:nvPr/>
        </p:nvPicPr>
        <p:blipFill>
          <a:blip r:embed="rId5"/>
          <a:stretch>
            <a:fillRect/>
          </a:stretch>
        </p:blipFill>
        <p:spPr>
          <a:xfrm>
            <a:off x="8973025" y="2583393"/>
            <a:ext cx="1923573" cy="3317875"/>
          </a:xfrm>
          <a:prstGeom prst="rect">
            <a:avLst/>
          </a:prstGeom>
        </p:spPr>
      </p:pic>
    </p:spTree>
    <p:extLst>
      <p:ext uri="{BB962C8B-B14F-4D97-AF65-F5344CB8AC3E}">
        <p14:creationId xmlns:p14="http://schemas.microsoft.com/office/powerpoint/2010/main" val="3043015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1335-17CB-0222-7AB6-9EFC4326E2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Snapshots of our App</a:t>
            </a:r>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F1BDA7A4-22FC-6D17-17E9-E0B14DBBB8FA}"/>
              </a:ext>
            </a:extLst>
          </p:cNvPr>
          <p:cNvPicPr>
            <a:picLocks noGrp="1" noChangeAspect="1"/>
          </p:cNvPicPr>
          <p:nvPr>
            <p:ph idx="1"/>
          </p:nvPr>
        </p:nvPicPr>
        <p:blipFill>
          <a:blip r:embed="rId2"/>
          <a:stretch>
            <a:fillRect/>
          </a:stretch>
        </p:blipFill>
        <p:spPr>
          <a:xfrm>
            <a:off x="1295402" y="2557993"/>
            <a:ext cx="1493043" cy="3317875"/>
          </a:xfrm>
        </p:spPr>
      </p:pic>
      <p:pic>
        <p:nvPicPr>
          <p:cNvPr id="11" name="Picture 10">
            <a:extLst>
              <a:ext uri="{FF2B5EF4-FFF2-40B4-BE49-F238E27FC236}">
                <a16:creationId xmlns:a16="http://schemas.microsoft.com/office/drawing/2014/main" id="{27DFA913-E461-7EA9-346A-9135DFBE607E}"/>
              </a:ext>
            </a:extLst>
          </p:cNvPr>
          <p:cNvPicPr>
            <a:picLocks noChangeAspect="1"/>
          </p:cNvPicPr>
          <p:nvPr/>
        </p:nvPicPr>
        <p:blipFill>
          <a:blip r:embed="rId3"/>
          <a:stretch>
            <a:fillRect/>
          </a:stretch>
        </p:blipFill>
        <p:spPr>
          <a:xfrm>
            <a:off x="3515360" y="2557993"/>
            <a:ext cx="1888490" cy="3317875"/>
          </a:xfrm>
          <a:prstGeom prst="rect">
            <a:avLst/>
          </a:prstGeom>
        </p:spPr>
      </p:pic>
      <p:pic>
        <p:nvPicPr>
          <p:cNvPr id="13" name="Picture 12">
            <a:extLst>
              <a:ext uri="{FF2B5EF4-FFF2-40B4-BE49-F238E27FC236}">
                <a16:creationId xmlns:a16="http://schemas.microsoft.com/office/drawing/2014/main" id="{371C1362-1E1C-9615-4DC0-E12C3C96D30D}"/>
              </a:ext>
            </a:extLst>
          </p:cNvPr>
          <p:cNvPicPr>
            <a:picLocks noChangeAspect="1"/>
          </p:cNvPicPr>
          <p:nvPr/>
        </p:nvPicPr>
        <p:blipFill>
          <a:blip r:embed="rId4"/>
          <a:stretch>
            <a:fillRect/>
          </a:stretch>
        </p:blipFill>
        <p:spPr>
          <a:xfrm>
            <a:off x="6130765" y="2557993"/>
            <a:ext cx="1906755" cy="3317875"/>
          </a:xfrm>
          <a:prstGeom prst="rect">
            <a:avLst/>
          </a:prstGeom>
        </p:spPr>
      </p:pic>
      <p:pic>
        <p:nvPicPr>
          <p:cNvPr id="15" name="Picture 14">
            <a:extLst>
              <a:ext uri="{FF2B5EF4-FFF2-40B4-BE49-F238E27FC236}">
                <a16:creationId xmlns:a16="http://schemas.microsoft.com/office/drawing/2014/main" id="{31F910CC-7717-42BA-7FD6-926DB586C9C7}"/>
              </a:ext>
            </a:extLst>
          </p:cNvPr>
          <p:cNvPicPr>
            <a:picLocks noChangeAspect="1"/>
          </p:cNvPicPr>
          <p:nvPr/>
        </p:nvPicPr>
        <p:blipFill>
          <a:blip r:embed="rId5"/>
          <a:stretch>
            <a:fillRect/>
          </a:stretch>
        </p:blipFill>
        <p:spPr>
          <a:xfrm>
            <a:off x="8764435" y="2557993"/>
            <a:ext cx="1935003" cy="3317875"/>
          </a:xfrm>
          <a:prstGeom prst="rect">
            <a:avLst/>
          </a:prstGeom>
        </p:spPr>
      </p:pic>
    </p:spTree>
    <p:extLst>
      <p:ext uri="{BB962C8B-B14F-4D97-AF65-F5344CB8AC3E}">
        <p14:creationId xmlns:p14="http://schemas.microsoft.com/office/powerpoint/2010/main" val="242425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1335-17CB-0222-7AB6-9EFC4326E2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Snapshots of our App</a:t>
            </a:r>
            <a:endParaRPr lang="en-IN"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F3DDF6D4-505C-9A2E-4468-B622F97BD360}"/>
              </a:ext>
            </a:extLst>
          </p:cNvPr>
          <p:cNvPicPr>
            <a:picLocks noGrp="1" noChangeAspect="1"/>
          </p:cNvPicPr>
          <p:nvPr>
            <p:ph idx="1"/>
          </p:nvPr>
        </p:nvPicPr>
        <p:blipFill>
          <a:blip r:embed="rId2"/>
          <a:stretch>
            <a:fillRect/>
          </a:stretch>
        </p:blipFill>
        <p:spPr>
          <a:xfrm>
            <a:off x="2596118" y="2557993"/>
            <a:ext cx="1493043" cy="3317875"/>
          </a:xfrm>
        </p:spPr>
      </p:pic>
      <p:pic>
        <p:nvPicPr>
          <p:cNvPr id="9" name="Picture 8">
            <a:extLst>
              <a:ext uri="{FF2B5EF4-FFF2-40B4-BE49-F238E27FC236}">
                <a16:creationId xmlns:a16="http://schemas.microsoft.com/office/drawing/2014/main" id="{2BD33BA3-1E44-4120-A371-C635F26C2DAE}"/>
              </a:ext>
            </a:extLst>
          </p:cNvPr>
          <p:cNvPicPr>
            <a:picLocks noChangeAspect="1"/>
          </p:cNvPicPr>
          <p:nvPr/>
        </p:nvPicPr>
        <p:blipFill>
          <a:blip r:embed="rId3"/>
          <a:stretch>
            <a:fillRect/>
          </a:stretch>
        </p:blipFill>
        <p:spPr>
          <a:xfrm>
            <a:off x="4962366" y="2557993"/>
            <a:ext cx="1935003" cy="3317875"/>
          </a:xfrm>
          <a:prstGeom prst="rect">
            <a:avLst/>
          </a:prstGeom>
        </p:spPr>
      </p:pic>
      <p:pic>
        <p:nvPicPr>
          <p:cNvPr id="12" name="Picture 11">
            <a:extLst>
              <a:ext uri="{FF2B5EF4-FFF2-40B4-BE49-F238E27FC236}">
                <a16:creationId xmlns:a16="http://schemas.microsoft.com/office/drawing/2014/main" id="{940F4BB1-7BD0-29A8-3DD3-467FCF232B55}"/>
              </a:ext>
            </a:extLst>
          </p:cNvPr>
          <p:cNvPicPr>
            <a:picLocks noChangeAspect="1"/>
          </p:cNvPicPr>
          <p:nvPr/>
        </p:nvPicPr>
        <p:blipFill>
          <a:blip r:embed="rId4"/>
          <a:stretch>
            <a:fillRect/>
          </a:stretch>
        </p:blipFill>
        <p:spPr>
          <a:xfrm>
            <a:off x="7770574" y="2557993"/>
            <a:ext cx="1935003" cy="3317875"/>
          </a:xfrm>
          <a:prstGeom prst="rect">
            <a:avLst/>
          </a:prstGeom>
        </p:spPr>
      </p:pic>
    </p:spTree>
    <p:extLst>
      <p:ext uri="{BB962C8B-B14F-4D97-AF65-F5344CB8AC3E}">
        <p14:creationId xmlns:p14="http://schemas.microsoft.com/office/powerpoint/2010/main" val="31063190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822</TotalTime>
  <Words>351</Words>
  <Application>Microsoft Office PowerPoint</Application>
  <PresentationFormat>Widescreen</PresentationFormat>
  <Paragraphs>26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Garamond</vt:lpstr>
      <vt:lpstr>Times New Roman</vt:lpstr>
      <vt:lpstr>Organic</vt:lpstr>
      <vt:lpstr>PowerPoint Presentation</vt:lpstr>
      <vt:lpstr>PowerPoint Presentation</vt:lpstr>
      <vt:lpstr>Introduction</vt:lpstr>
      <vt:lpstr>What does the App do?</vt:lpstr>
      <vt:lpstr>Steps to Access the App</vt:lpstr>
      <vt:lpstr>Business Model</vt:lpstr>
      <vt:lpstr>Snapshots of our App</vt:lpstr>
      <vt:lpstr>Snapshots of our App</vt:lpstr>
      <vt:lpstr>Snapshots of our App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Harshvardhan Kale</dc:creator>
  <cp:lastModifiedBy>Harshvardhan Kale</cp:lastModifiedBy>
  <cp:revision>5</cp:revision>
  <dcterms:created xsi:type="dcterms:W3CDTF">2023-04-18T14:24:12Z</dcterms:created>
  <dcterms:modified xsi:type="dcterms:W3CDTF">2023-04-19T09:34:40Z</dcterms:modified>
</cp:coreProperties>
</file>